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797675" cy="9928225"/>
  <p:embeddedFontLst>
    <p:embeddedFont>
      <p:font typeface="Montserrat SemiBold" panose="020B0604020202020204" charset="0"/>
      <p:regular r:id="rId14"/>
      <p:bold r:id="rId15"/>
      <p:italic r:id="rId16"/>
      <p:boldItalic r:id="rId17"/>
    </p:embeddedFont>
    <p:embeddedFont>
      <p:font typeface="Montserrat Medium" panose="020B0604020202020204" charset="0"/>
      <p:regular r:id="rId18"/>
      <p: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3"/>
    <p:restoredTop sz="86419"/>
  </p:normalViewPr>
  <p:slideViewPr>
    <p:cSldViewPr snapToGrid="0" snapToObjects="1">
      <p:cViewPr varScale="1">
        <p:scale>
          <a:sx n="97" d="100"/>
          <a:sy n="97" d="100"/>
        </p:scale>
        <p:origin x="100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729DD6-993D-4C66-A75B-3A8A3316C049}" type="pres">
      <dgm:prSet presAssocID="{BB5B40CC-B7C5-414A-889B-D60F2CEFD8D9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9DAF5DD-0B40-4593-8D89-3527888AA7C4}" type="pres">
      <dgm:prSet presAssocID="{BB5B40CC-B7C5-414A-889B-D60F2CEFD8D9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857BD0-D6AA-4DDD-BA93-6EFCD0EB212F}" type="pres">
      <dgm:prSet presAssocID="{D34A9BAD-8E1D-43BB-811A-EDFA851323E5}" presName="sibTrans" presStyleLbl="sibTrans2D1" presStyleIdx="1" presStyleCnt="4"/>
      <dgm:spPr/>
      <dgm:t>
        <a:bodyPr/>
        <a:lstStyle/>
        <a:p>
          <a:endParaRPr lang="es-ES"/>
        </a:p>
      </dgm:t>
    </dgm:pt>
    <dgm:pt modelId="{CB718783-9A15-4505-8DB8-47F1FD480B6C}" type="pres">
      <dgm:prSet presAssocID="{D34A9BAD-8E1D-43BB-811A-EDFA851323E5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DE3B89-6A6A-4676-B7F2-22AF3A86EA06}" type="pres">
      <dgm:prSet presAssocID="{1ECE11B2-B5E8-4D76-B96B-DB307B8CBB4A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C67EBD9-4B21-4F1F-8FA6-DD018E7EF8D7}" type="pres">
      <dgm:prSet presAssocID="{1ECE11B2-B5E8-4D76-B96B-DB307B8CBB4A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  <dgm:t>
        <a:bodyPr/>
        <a:lstStyle/>
        <a:p>
          <a:endParaRPr lang="es-ES"/>
        </a:p>
      </dgm:t>
    </dgm:pt>
    <dgm:pt modelId="{F484B9D4-D2B5-48D3-97B1-A153079EF4F8}" type="pres">
      <dgm:prSet presAssocID="{5D6A16BD-B842-4547-805A-E92E2F79D54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03/08/2021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xmlns="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03/08/2021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xmlns="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xmlns="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5590</TotalTime>
  <Words>447</Words>
  <Application>Microsoft Office PowerPoint</Application>
  <PresentationFormat>Panorámica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Montserrat SemiBold</vt:lpstr>
      <vt:lpstr>Montserrat Medium</vt:lpstr>
      <vt:lpstr>Arial</vt:lpstr>
      <vt:lpstr>Wingdings</vt:lpstr>
      <vt:lpstr>Montserrat</vt:lpstr>
      <vt:lpstr>Calibri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Hector</cp:lastModifiedBy>
  <cp:revision>218</cp:revision>
  <cp:lastPrinted>2021-08-04T02:02:02Z</cp:lastPrinted>
  <dcterms:created xsi:type="dcterms:W3CDTF">2018-12-04T03:27:02Z</dcterms:created>
  <dcterms:modified xsi:type="dcterms:W3CDTF">2021-08-04T02:03:26Z</dcterms:modified>
</cp:coreProperties>
</file>